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5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9E2727-B0A0-4CE0-A9AE-9678FF2C2997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22A30A-B401-44D4-9972-7936A9518F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system disorder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Catherine </a:t>
            </a:r>
            <a:r>
              <a:rPr lang="en-US" dirty="0" err="1" smtClean="0"/>
              <a:t>Dela</a:t>
            </a:r>
            <a:r>
              <a:rPr lang="en-US" dirty="0" smtClean="0"/>
              <a:t> Cruz 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Ian- </a:t>
            </a:r>
            <a:r>
              <a:rPr lang="en-US" dirty="0" err="1" smtClean="0"/>
              <a:t>osgood-schlatter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Painful lamb in the kneecap</a:t>
            </a:r>
          </a:p>
          <a:p>
            <a:r>
              <a:rPr lang="en-US" dirty="0" smtClean="0"/>
              <a:t>Too fast of the growth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0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Tharidu</a:t>
            </a:r>
            <a:r>
              <a:rPr lang="en-US" dirty="0" smtClean="0"/>
              <a:t>- </a:t>
            </a:r>
            <a:r>
              <a:rPr lang="en-US" dirty="0" err="1" smtClean="0"/>
              <a:t>lordosis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Spine curves significantly inward</a:t>
            </a:r>
          </a:p>
          <a:p>
            <a:r>
              <a:rPr lang="en-US" dirty="0" smtClean="0"/>
              <a:t>Poor posture, congenital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Trey- </a:t>
            </a:r>
            <a:r>
              <a:rPr lang="en-US" dirty="0" err="1" smtClean="0"/>
              <a:t>blount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disorder in the shin</a:t>
            </a:r>
          </a:p>
          <a:p>
            <a:r>
              <a:rPr lang="en-US" dirty="0" smtClean="0"/>
              <a:t>Mostly occur in African American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Emmy- scoliosis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curving of the spine or backbone</a:t>
            </a:r>
          </a:p>
          <a:p>
            <a:r>
              <a:rPr lang="en-US" dirty="0" smtClean="0"/>
              <a:t>Children 3 or younger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7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Sam- poliomyelitis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the neurons in spine and brain</a:t>
            </a:r>
          </a:p>
          <a:p>
            <a:r>
              <a:rPr lang="en-US" dirty="0" smtClean="0"/>
              <a:t>Can occur in any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8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Alex- 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Childhood disease, softening of the bones</a:t>
            </a:r>
          </a:p>
          <a:p>
            <a:r>
              <a:rPr lang="en-US" dirty="0" smtClean="0"/>
              <a:t>Common in young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1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Shane-</a:t>
            </a:r>
            <a:r>
              <a:rPr lang="en-US" dirty="0" err="1" smtClean="0"/>
              <a:t>osteothrithis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inflammation</a:t>
            </a:r>
          </a:p>
          <a:p>
            <a:r>
              <a:rPr lang="en-US" dirty="0" smtClean="0"/>
              <a:t>50 years </a:t>
            </a:r>
            <a:r>
              <a:rPr lang="en-US" smtClean="0"/>
              <a:t>and above.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Sam- </a:t>
            </a:r>
            <a:r>
              <a:rPr lang="en-US" dirty="0" err="1" smtClean="0"/>
              <a:t>chrondromalacia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Degeneration of cartilage in the knee</a:t>
            </a:r>
          </a:p>
          <a:p>
            <a:r>
              <a:rPr lang="en-US" dirty="0" smtClean="0"/>
              <a:t>Occurs in young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4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Shayvani</a:t>
            </a:r>
            <a:r>
              <a:rPr lang="en-US" dirty="0" smtClean="0"/>
              <a:t>- </a:t>
            </a:r>
            <a:r>
              <a:rPr lang="en-US" dirty="0" err="1" smtClean="0"/>
              <a:t>paget’s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bone destruction and regrowth</a:t>
            </a:r>
          </a:p>
          <a:p>
            <a:r>
              <a:rPr lang="en-US" dirty="0" smtClean="0"/>
              <a:t>Common in older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1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Adrianna-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in joint displaced or </a:t>
            </a:r>
            <a:r>
              <a:rPr lang="en-US" dirty="0" err="1" smtClean="0"/>
              <a:t>misalligned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Beaux- </a:t>
            </a:r>
            <a:r>
              <a:rPr lang="en-US" dirty="0" err="1" smtClean="0"/>
              <a:t>rheumatold</a:t>
            </a:r>
            <a:r>
              <a:rPr lang="en-US" dirty="0" smtClean="0"/>
              <a:t>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because of the immune system. </a:t>
            </a:r>
          </a:p>
          <a:p>
            <a:r>
              <a:rPr lang="en-US" dirty="0" smtClean="0"/>
              <a:t>Mostly occur in middle age people.</a:t>
            </a:r>
          </a:p>
        </p:txBody>
      </p:sp>
    </p:spTree>
    <p:extLst>
      <p:ext uri="{BB962C8B-B14F-4D97-AF65-F5344CB8AC3E}">
        <p14:creationId xmlns:p14="http://schemas.microsoft.com/office/powerpoint/2010/main" val="217757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Andi</a:t>
            </a:r>
            <a:r>
              <a:rPr lang="en-US" dirty="0" smtClean="0"/>
              <a:t>-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or incomplete break in a bone by force</a:t>
            </a:r>
          </a:p>
          <a:p>
            <a:r>
              <a:rPr lang="en-US" dirty="0" smtClean="0"/>
              <a:t>Common in athletes and elderly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9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 a.- Medial tribal stress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syndrome located in the bone or leg (medial) that affects mostly athletes.</a:t>
            </a:r>
          </a:p>
          <a:p>
            <a:r>
              <a:rPr lang="en-US" dirty="0" smtClean="0"/>
              <a:t>Mostly occur in females.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8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Brooke-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to bones in joints.</a:t>
            </a:r>
          </a:p>
          <a:p>
            <a:r>
              <a:rPr lang="en-US" dirty="0" smtClean="0"/>
              <a:t>Cause by car accidents, falling, sports, etc.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9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 H.- 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Joints get attack by inflammatory arthritis.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Heidy</a:t>
            </a:r>
            <a:r>
              <a:rPr lang="en-US" dirty="0" smtClean="0"/>
              <a:t>- </a:t>
            </a:r>
            <a:r>
              <a:rPr lang="en-US" dirty="0" err="1" smtClean="0"/>
              <a:t>spina</a:t>
            </a:r>
            <a:r>
              <a:rPr lang="en-US" dirty="0" smtClean="0"/>
              <a:t> bifida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birth defect in the lower back or spine.</a:t>
            </a:r>
          </a:p>
          <a:p>
            <a:r>
              <a:rPr lang="en-US" dirty="0" smtClean="0"/>
              <a:t>Mostly occur in Hispanics and Caucasian.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4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Brittani- osteopenia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bone density.</a:t>
            </a:r>
          </a:p>
          <a:p>
            <a:r>
              <a:rPr lang="en-US" dirty="0" smtClean="0"/>
              <a:t>Mostly occur in Caucasian and Asian women; older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6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Shaina</a:t>
            </a:r>
            <a:r>
              <a:rPr lang="en-US" dirty="0" smtClean="0"/>
              <a:t>- </a:t>
            </a: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Defect in the 17</a:t>
            </a:r>
            <a:r>
              <a:rPr lang="en-US" baseline="30000" dirty="0" smtClean="0"/>
              <a:t>th</a:t>
            </a:r>
            <a:r>
              <a:rPr lang="en-US" dirty="0" smtClean="0"/>
              <a:t> chromosome.</a:t>
            </a:r>
          </a:p>
          <a:p>
            <a:r>
              <a:rPr lang="en-US" dirty="0" smtClean="0"/>
              <a:t>Affects both men and women.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Lix</a:t>
            </a:r>
            <a:r>
              <a:rPr lang="en-US" dirty="0" smtClean="0"/>
              <a:t>-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of bone and bone marrow.</a:t>
            </a:r>
          </a:p>
          <a:p>
            <a:r>
              <a:rPr lang="en-US" dirty="0" smtClean="0"/>
              <a:t>Chronic/long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4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280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Skeletal system disorder</vt:lpstr>
      <vt:lpstr>Beaux- rheumatold arthritis</vt:lpstr>
      <vt:lpstr>Alex a.- Medial tribal stress syndrome</vt:lpstr>
      <vt:lpstr>Brooke- dislocation</vt:lpstr>
      <vt:lpstr>Alex H.- Gout</vt:lpstr>
      <vt:lpstr>Heidy- spina bifida</vt:lpstr>
      <vt:lpstr>Brittani- osteopenia</vt:lpstr>
      <vt:lpstr>Shaina- Osteogenesis imperfecta</vt:lpstr>
      <vt:lpstr>Lix- osteomyelitis</vt:lpstr>
      <vt:lpstr>Ian- osgood-schlatter</vt:lpstr>
      <vt:lpstr>Tharidu- lordosis</vt:lpstr>
      <vt:lpstr>Trey- blount</vt:lpstr>
      <vt:lpstr>Emmy- scoliosis</vt:lpstr>
      <vt:lpstr>Sam- poliomyelitis</vt:lpstr>
      <vt:lpstr>Alex- rickets</vt:lpstr>
      <vt:lpstr>Shane-osteothrithis</vt:lpstr>
      <vt:lpstr>Sam- chrondromalacia</vt:lpstr>
      <vt:lpstr>Shayvani- paget’s disease</vt:lpstr>
      <vt:lpstr>Adrianna- dislocation</vt:lpstr>
      <vt:lpstr>Andi- fracture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disorder</dc:title>
  <dc:creator>CATHERINE N DELA CRUZ (617)</dc:creator>
  <cp:lastModifiedBy>CATHERINE N DELA CRUZ (617)</cp:lastModifiedBy>
  <cp:revision>4</cp:revision>
  <dcterms:created xsi:type="dcterms:W3CDTF">2013-03-11T12:16:53Z</dcterms:created>
  <dcterms:modified xsi:type="dcterms:W3CDTF">2013-03-11T12:49:29Z</dcterms:modified>
</cp:coreProperties>
</file>